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B95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DA0549-5911-4909-8759-45280800A213}" v="2" dt="2022-07-05T14:54:37.3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, Masatoshi(INPEX)" userId="0a0731eb-eb65-429b-86a4-d9d85970aec7" providerId="ADAL" clId="{67DA0549-5911-4909-8759-45280800A213}"/>
    <pc:docChg chg="undo custSel modSld">
      <pc:chgData name="NISHI, Masatoshi(INPEX)" userId="0a0731eb-eb65-429b-86a4-d9d85970aec7" providerId="ADAL" clId="{67DA0549-5911-4909-8759-45280800A213}" dt="2022-07-05T14:55:39.544" v="2099" actId="1076"/>
      <pc:docMkLst>
        <pc:docMk/>
      </pc:docMkLst>
      <pc:sldChg chg="delSp modSp mod">
        <pc:chgData name="NISHI, Masatoshi(INPEX)" userId="0a0731eb-eb65-429b-86a4-d9d85970aec7" providerId="ADAL" clId="{67DA0549-5911-4909-8759-45280800A213}" dt="2022-07-05T14:55:39.544" v="2099" actId="1076"/>
        <pc:sldMkLst>
          <pc:docMk/>
          <pc:sldMk cId="1613993390" sldId="258"/>
        </pc:sldMkLst>
        <pc:spChg chg="del mod">
          <ac:chgData name="NISHI, Masatoshi(INPEX)" userId="0a0731eb-eb65-429b-86a4-d9d85970aec7" providerId="ADAL" clId="{67DA0549-5911-4909-8759-45280800A213}" dt="2022-07-05T14:54:11.627" v="2085"/>
          <ac:spMkLst>
            <pc:docMk/>
            <pc:sldMk cId="1613993390" sldId="258"/>
            <ac:spMk id="2" creationId="{524829BF-CAA5-4E97-905B-442A70599215}"/>
          </ac:spMkLst>
        </pc:spChg>
        <pc:spChg chg="mod">
          <ac:chgData name="NISHI, Masatoshi(INPEX)" userId="0a0731eb-eb65-429b-86a4-d9d85970aec7" providerId="ADAL" clId="{67DA0549-5911-4909-8759-45280800A213}" dt="2022-07-05T14:55:14.879" v="2097" actId="113"/>
          <ac:spMkLst>
            <pc:docMk/>
            <pc:sldMk cId="1613993390" sldId="258"/>
            <ac:spMk id="3" creationId="{00000000-0000-0000-0000-000000000000}"/>
          </ac:spMkLst>
        </pc:spChg>
        <pc:spChg chg="mod">
          <ac:chgData name="NISHI, Masatoshi(INPEX)" userId="0a0731eb-eb65-429b-86a4-d9d85970aec7" providerId="ADAL" clId="{67DA0549-5911-4909-8759-45280800A213}" dt="2022-07-05T14:54:19.269" v="2094" actId="1037"/>
          <ac:spMkLst>
            <pc:docMk/>
            <pc:sldMk cId="1613993390" sldId="258"/>
            <ac:spMk id="9" creationId="{65A03871-12E3-4E85-8952-05CA01946E58}"/>
          </ac:spMkLst>
        </pc:spChg>
        <pc:spChg chg="mod">
          <ac:chgData name="NISHI, Masatoshi(INPEX)" userId="0a0731eb-eb65-429b-86a4-d9d85970aec7" providerId="ADAL" clId="{67DA0549-5911-4909-8759-45280800A213}" dt="2022-07-05T14:50:04.965" v="1984" actId="20577"/>
          <ac:spMkLst>
            <pc:docMk/>
            <pc:sldMk cId="1613993390" sldId="258"/>
            <ac:spMk id="10" creationId="{DB427D1D-87ED-43B6-AE14-F1096276BCC4}"/>
          </ac:spMkLst>
        </pc:spChg>
        <pc:spChg chg="mod">
          <ac:chgData name="NISHI, Masatoshi(INPEX)" userId="0a0731eb-eb65-429b-86a4-d9d85970aec7" providerId="ADAL" clId="{67DA0549-5911-4909-8759-45280800A213}" dt="2022-07-05T14:50:35.494" v="1990" actId="20577"/>
          <ac:spMkLst>
            <pc:docMk/>
            <pc:sldMk cId="1613993390" sldId="258"/>
            <ac:spMk id="15" creationId="{83D13C43-65CA-4F3D-9398-CD644947D0C4}"/>
          </ac:spMkLst>
        </pc:spChg>
        <pc:spChg chg="mod">
          <ac:chgData name="NISHI, Masatoshi(INPEX)" userId="0a0731eb-eb65-429b-86a4-d9d85970aec7" providerId="ADAL" clId="{67DA0549-5911-4909-8759-45280800A213}" dt="2022-07-05T13:34:55.602" v="52" actId="1076"/>
          <ac:spMkLst>
            <pc:docMk/>
            <pc:sldMk cId="1613993390" sldId="258"/>
            <ac:spMk id="16" creationId="{B64FE2F9-3A22-4D20-BAF7-A1CBD5910510}"/>
          </ac:spMkLst>
        </pc:spChg>
        <pc:spChg chg="mod">
          <ac:chgData name="NISHI, Masatoshi(INPEX)" userId="0a0731eb-eb65-429b-86a4-d9d85970aec7" providerId="ADAL" clId="{67DA0549-5911-4909-8759-45280800A213}" dt="2022-07-05T14:55:30.879" v="2098" actId="1076"/>
          <ac:spMkLst>
            <pc:docMk/>
            <pc:sldMk cId="1613993390" sldId="258"/>
            <ac:spMk id="17" creationId="{BBFD0888-DD68-41B9-A9A9-DC5740D701F4}"/>
          </ac:spMkLst>
        </pc:spChg>
        <pc:spChg chg="del mod">
          <ac:chgData name="NISHI, Masatoshi(INPEX)" userId="0a0731eb-eb65-429b-86a4-d9d85970aec7" providerId="ADAL" clId="{67DA0549-5911-4909-8759-45280800A213}" dt="2022-07-05T14:54:11.611" v="2083"/>
          <ac:spMkLst>
            <pc:docMk/>
            <pc:sldMk cId="1613993390" sldId="258"/>
            <ac:spMk id="18" creationId="{30EF3F5C-B390-487B-82B7-A6190229EE4F}"/>
          </ac:spMkLst>
        </pc:spChg>
        <pc:spChg chg="mod">
          <ac:chgData name="NISHI, Masatoshi(INPEX)" userId="0a0731eb-eb65-429b-86a4-d9d85970aec7" providerId="ADAL" clId="{67DA0549-5911-4909-8759-45280800A213}" dt="2022-07-05T14:50:53.087" v="1995" actId="1076"/>
          <ac:spMkLst>
            <pc:docMk/>
            <pc:sldMk cId="1613993390" sldId="258"/>
            <ac:spMk id="29" creationId="{B6CF97ED-6C63-4BF2-AC1A-B114854158BF}"/>
          </ac:spMkLst>
        </pc:spChg>
        <pc:picChg chg="mod">
          <ac:chgData name="NISHI, Masatoshi(INPEX)" userId="0a0731eb-eb65-429b-86a4-d9d85970aec7" providerId="ADAL" clId="{67DA0549-5911-4909-8759-45280800A213}" dt="2022-07-05T14:54:37.323" v="2095" actId="14100"/>
          <ac:picMkLst>
            <pc:docMk/>
            <pc:sldMk cId="1613993390" sldId="258"/>
            <ac:picMk id="21" creationId="{9476D6C3-EB6E-471E-A1FE-775B3BD78332}"/>
          </ac:picMkLst>
        </pc:picChg>
        <pc:cxnChg chg="mod">
          <ac:chgData name="NISHI, Masatoshi(INPEX)" userId="0a0731eb-eb65-429b-86a4-d9d85970aec7" providerId="ADAL" clId="{67DA0549-5911-4909-8759-45280800A213}" dt="2022-07-05T14:55:39.544" v="2099" actId="1076"/>
          <ac:cxnSpMkLst>
            <pc:docMk/>
            <pc:sldMk cId="1613993390" sldId="258"/>
            <ac:cxnSpMk id="5" creationId="{C440590F-3185-49BC-A3E4-94D4DD8D414D}"/>
          </ac:cxnSpMkLst>
        </pc:cxnChg>
        <pc:cxnChg chg="mod">
          <ac:chgData name="NISHI, Masatoshi(INPEX)" userId="0a0731eb-eb65-429b-86a4-d9d85970aec7" providerId="ADAL" clId="{67DA0549-5911-4909-8759-45280800A213}" dt="2022-07-05T14:53:58.031" v="2080" actId="1076"/>
          <ac:cxnSpMkLst>
            <pc:docMk/>
            <pc:sldMk cId="1613993390" sldId="258"/>
            <ac:cxnSpMk id="19" creationId="{E3367A92-DD17-4DE6-A470-D62A01677AC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1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4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4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27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9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4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8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63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4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F76E6-AFFD-43B4-91E3-63320292649F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E2CCA-5DC5-4FA4-B6B9-B1FFC9E9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9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pacificgolf.co.jp/chibakokusa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4" descr="èçã®ä¸ã®ã´ã«ããã¼ã« åçç´ æ - 51333036">
            <a:extLst>
              <a:ext uri="{FF2B5EF4-FFF2-40B4-BE49-F238E27FC236}">
                <a16:creationId xmlns:a16="http://schemas.microsoft.com/office/drawing/2014/main" id="{9476D6C3-EB6E-471E-A1FE-775B3BD783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11" t="93911"/>
          <a:stretch/>
        </p:blipFill>
        <p:spPr bwMode="auto">
          <a:xfrm>
            <a:off x="-6351" y="7777423"/>
            <a:ext cx="6864351" cy="212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èçã®ä¸ã®ã´ã«ããã¼ã« åçç´ æ - 51333036">
            <a:extLst>
              <a:ext uri="{FF2B5EF4-FFF2-40B4-BE49-F238E27FC236}">
                <a16:creationId xmlns:a16="http://schemas.microsoft.com/office/drawing/2014/main" id="{6466DE56-73B7-4726-A9F1-5F7D85E46A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11" t="11076"/>
          <a:stretch/>
        </p:blipFill>
        <p:spPr bwMode="auto">
          <a:xfrm>
            <a:off x="-6351" y="0"/>
            <a:ext cx="6864351" cy="785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A35BB57-35D3-48C5-A470-181B4BBB0941}"/>
              </a:ext>
            </a:extLst>
          </p:cNvPr>
          <p:cNvSpPr txBox="1"/>
          <p:nvPr/>
        </p:nvSpPr>
        <p:spPr>
          <a:xfrm>
            <a:off x="247649" y="-11087"/>
            <a:ext cx="63500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0"/>
              </a:lnSpc>
            </a:pPr>
            <a:r>
              <a:rPr lang="en-US" altLang="ja-JP" sz="40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14th</a:t>
            </a:r>
            <a:br>
              <a:rPr lang="en-US" altLang="ja-JP" sz="72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60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JFES Golf</a:t>
            </a:r>
            <a:br>
              <a:rPr lang="en-US" sz="60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60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Competition 20</a:t>
            </a:r>
            <a:r>
              <a:rPr lang="en-US" altLang="ja-JP" sz="60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23</a:t>
            </a:r>
            <a:endParaRPr lang="en-US" sz="7200" b="1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8" name="Picture 26" descr="\\SERVER\mac-share\塚本\アスクルテンプレ\上下折り\アスクルゴルフ表2.png">
            <a:extLst>
              <a:ext uri="{FF2B5EF4-FFF2-40B4-BE49-F238E27FC236}">
                <a16:creationId xmlns:a16="http://schemas.microsoft.com/office/drawing/2014/main" id="{B7A97891-03A8-4BD6-AF6D-D01DEDF2C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367" y="2984446"/>
            <a:ext cx="646730" cy="121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5A03871-12E3-4E85-8952-05CA01946E58}"/>
              </a:ext>
            </a:extLst>
          </p:cNvPr>
          <p:cNvSpPr/>
          <p:nvPr/>
        </p:nvSpPr>
        <p:spPr>
          <a:xfrm>
            <a:off x="-10049" y="4264385"/>
            <a:ext cx="6864351" cy="5289185"/>
          </a:xfrm>
          <a:prstGeom prst="rect">
            <a:avLst/>
          </a:prstGeom>
          <a:solidFill>
            <a:srgbClr val="F2F2F2">
              <a:alpha val="8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427D1D-87ED-43B6-AE14-F1096276BCC4}"/>
              </a:ext>
            </a:extLst>
          </p:cNvPr>
          <p:cNvSpPr txBox="1"/>
          <p:nvPr/>
        </p:nvSpPr>
        <p:spPr>
          <a:xfrm>
            <a:off x="91223" y="4264386"/>
            <a:ext cx="6708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JFES plans the golf competition at the Chiba International country club on 16</a:t>
            </a:r>
            <a:r>
              <a:rPr lang="en-US" altLang="ja-JP" sz="1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 Sep (Sat).  The details are as follows. Please contact us if you are interested to join.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D13C43-65CA-4F3D-9398-CD644947D0C4}"/>
              </a:ext>
            </a:extLst>
          </p:cNvPr>
          <p:cNvSpPr txBox="1"/>
          <p:nvPr/>
        </p:nvSpPr>
        <p:spPr>
          <a:xfrm>
            <a:off x="91223" y="4866036"/>
            <a:ext cx="6708582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deadline: August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25th(Fri) COB)  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(First 36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；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9 groups in total)</a:t>
            </a:r>
          </a:p>
          <a:p>
            <a:endParaRPr lang="en-US" altLang="ja-JP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Contact; JFES Secretary (</a:t>
            </a:r>
            <a:r>
              <a:rPr lang="en-US" altLang="ja-JP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Fujii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: tsuyoki.fujii@gsct.jp</a:t>
            </a:r>
          </a:p>
          <a:p>
            <a:endParaRPr lang="en-US" altLang="ja-JP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Place;		Chiba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International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Club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http://www.pacificgolf.co.jp/chibakokusai/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(754-32 </a:t>
            </a:r>
            <a:r>
              <a:rPr lang="en-US" altLang="ja-JP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Yamanogo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, Magara-</a:t>
            </a:r>
            <a:r>
              <a:rPr lang="en-US" altLang="ja-JP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ja-JP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Chosei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-gun, Chiba , TEL 0475-35-4325) </a:t>
            </a:r>
            <a:endParaRPr lang="en-US" altLang="ja-JP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Course;	“Take” course</a:t>
            </a:r>
            <a:r>
              <a:rPr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endParaRPr lang="en-US" altLang="ja-JP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Access;       	Please come to Soga Station (</a:t>
            </a:r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JR East or Keiyo Line)  </a:t>
            </a:r>
          </a:p>
          <a:p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		The shuttle bus is available between train station and Country club*</a:t>
            </a:r>
          </a:p>
          <a:p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		Meeting point near the train station; </a:t>
            </a:r>
            <a:r>
              <a:rPr lang="en-US" altLang="ja-JP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Shinnyoen</a:t>
            </a:r>
            <a:r>
              <a:rPr lang="en-US" altLang="ja-JP" sz="11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ja-JP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Chibaseisha-mae</a:t>
            </a:r>
            <a:endParaRPr lang="en-US" altLang="ja-JP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1000" dirty="0">
                <a:latin typeface="Arial" panose="020B0604020202020204" pitchFamily="34" charset="0"/>
                <a:cs typeface="Arial" panose="020B0604020202020204" pitchFamily="34" charset="0"/>
              </a:rPr>
              <a:t>*Advance reservation required. Please contact the secretary for reservation in advance. (30-40mins drive / one way)</a:t>
            </a:r>
          </a:p>
          <a:p>
            <a:r>
              <a:rPr lang="en-US" altLang="ja-JP" sz="1000" dirty="0">
                <a:latin typeface="Arial" panose="020B0604020202020204" pitchFamily="34" charset="0"/>
                <a:cs typeface="Arial" panose="020B0604020202020204" pitchFamily="34" charset="0"/>
              </a:rPr>
              <a:t>Morning; 08:00AM to depart at meeting point near the train station</a:t>
            </a:r>
          </a:p>
          <a:p>
            <a:r>
              <a:rPr lang="en-US" altLang="ja-JP" sz="1000" dirty="0">
                <a:latin typeface="Arial" panose="020B0604020202020204" pitchFamily="34" charset="0"/>
                <a:cs typeface="Arial" panose="020B0604020202020204" pitchFamily="34" charset="0"/>
              </a:rPr>
              <a:t>Evening; 18:40PM to depart at country club (17:00PM is also available if you like to depart early.)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4FE2F9-3A22-4D20-BAF7-A1CBD5910510}"/>
              </a:ext>
            </a:extLst>
          </p:cNvPr>
          <p:cNvSpPr txBox="1"/>
          <p:nvPr/>
        </p:nvSpPr>
        <p:spPr>
          <a:xfrm>
            <a:off x="1789583" y="2615324"/>
            <a:ext cx="4014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Date: September  16</a:t>
            </a:r>
            <a:r>
              <a:rPr lang="en-US" altLang="ja-JP" sz="2400" b="1" baseline="30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th</a:t>
            </a:r>
            <a:r>
              <a:rPr lang="en-US" altLang="ja-JP" sz="24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(Sat)</a:t>
            </a:r>
          </a:p>
          <a:p>
            <a:r>
              <a:rPr lang="en-US" sz="2400" b="1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Time: 10AM to start (tentative)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BFD0888-DD68-41B9-A9A9-DC5740D701F4}"/>
              </a:ext>
            </a:extLst>
          </p:cNvPr>
          <p:cNvSpPr txBox="1"/>
          <p:nvPr/>
        </p:nvSpPr>
        <p:spPr>
          <a:xfrm>
            <a:off x="57773" y="8371326"/>
            <a:ext cx="6708582" cy="60016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altLang="ja-JP" sz="1200" b="1" dirty="0"/>
              <a:t>Competition</a:t>
            </a:r>
            <a:r>
              <a:rPr lang="ja-JP" altLang="en-US" sz="1200" b="1" dirty="0"/>
              <a:t> </a:t>
            </a:r>
            <a:r>
              <a:rPr lang="en-US" altLang="ja-JP" sz="1200" b="1" dirty="0"/>
              <a:t>Rules (Details to be explained at site)</a:t>
            </a:r>
            <a:endParaRPr lang="en-US" altLang="ja-JP" sz="105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ja-JP" sz="1050" b="1" dirty="0"/>
              <a:t>Handicap: Double</a:t>
            </a:r>
            <a:r>
              <a:rPr lang="ja-JP" altLang="en-US" sz="1050" b="1" dirty="0"/>
              <a:t> </a:t>
            </a:r>
            <a:r>
              <a:rPr lang="en-US" altLang="ja-JP" sz="1050" b="1" dirty="0" err="1"/>
              <a:t>peria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method (handicap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upper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limit:36)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ja-JP" sz="1050" b="1" dirty="0"/>
              <a:t>If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the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score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is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the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same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on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the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net,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the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low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handicap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method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is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applied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6CF97ED-6C63-4BF2-AC1A-B114854158BF}"/>
              </a:ext>
            </a:extLst>
          </p:cNvPr>
          <p:cNvSpPr txBox="1"/>
          <p:nvPr/>
        </p:nvSpPr>
        <p:spPr>
          <a:xfrm>
            <a:off x="57773" y="7817455"/>
            <a:ext cx="6708582" cy="46166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altLang="ja-JP" sz="1200" b="1" dirty="0"/>
              <a:t>Fee </a:t>
            </a:r>
            <a:r>
              <a:rPr lang="en-US" altLang="ja-JP" sz="1050" b="1" dirty="0"/>
              <a:t>(personal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payment) :  JPY19,100 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(inclusive of cart, lunch ,Awarding ceremony and tax)</a:t>
            </a:r>
          </a:p>
          <a:p>
            <a:r>
              <a:rPr lang="en-US" altLang="ja-JP" sz="1200" b="1" dirty="0"/>
              <a:t>Prize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plan</a:t>
            </a:r>
            <a:r>
              <a:rPr lang="ja-JP" altLang="en-US" sz="1200" b="1" dirty="0"/>
              <a:t>）</a:t>
            </a:r>
            <a:r>
              <a:rPr lang="en-US" altLang="ja-JP" sz="1200" b="1" dirty="0"/>
              <a:t>:</a:t>
            </a:r>
            <a:r>
              <a:rPr lang="ja-JP" altLang="en-US" sz="1200" b="1" dirty="0"/>
              <a:t>　</a:t>
            </a:r>
            <a:r>
              <a:rPr lang="en-US" altLang="ja-JP" sz="1050" b="1" dirty="0"/>
              <a:t>Champion, 2nd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place, 3rd place, 4</a:t>
            </a:r>
            <a:r>
              <a:rPr lang="en-US" altLang="ja-JP" sz="1050" b="1" baseline="30000" dirty="0"/>
              <a:t>th</a:t>
            </a:r>
            <a:r>
              <a:rPr lang="en-US" altLang="ja-JP" sz="1050" b="1" dirty="0"/>
              <a:t> place, 5</a:t>
            </a:r>
            <a:r>
              <a:rPr lang="en-US" altLang="ja-JP" sz="1050" b="1" baseline="30000" dirty="0"/>
              <a:t>th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place, Best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gross, Long drive/Near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pin, B.B</a:t>
            </a:r>
          </a:p>
        </p:txBody>
      </p:sp>
      <p:pic>
        <p:nvPicPr>
          <p:cNvPr id="1028" name="Picture 4" descr="ãJFES SPWLAãã®ç»åæ¤ç´¢çµæ">
            <a:extLst>
              <a:ext uri="{FF2B5EF4-FFF2-40B4-BE49-F238E27FC236}">
                <a16:creationId xmlns:a16="http://schemas.microsoft.com/office/drawing/2014/main" id="{65D676C5-3E1A-41B8-AB6B-5CDABFDCA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712" y="162292"/>
            <a:ext cx="752706" cy="44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222" y="9104293"/>
            <a:ext cx="65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are looking for supporting companies. If you would like to provide promotional items, please let us know to the secretary</a:t>
            </a:r>
            <a:r>
              <a:rPr lang="en-US" altLang="ja-JP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(Tsuyoshi </a:t>
            </a:r>
            <a:r>
              <a:rPr lang="en-US" altLang="ja-JP" sz="1000" dirty="0" err="1">
                <a:latin typeface="Arial" panose="020B0604020202020204" pitchFamily="34" charset="0"/>
                <a:cs typeface="Arial" panose="020B0604020202020204" pitchFamily="34" charset="0"/>
              </a:rPr>
              <a:t>Fujii</a:t>
            </a:r>
            <a:r>
              <a:rPr lang="ja-JP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cs typeface="Arial" panose="020B0604020202020204" pitchFamily="34" charset="0"/>
              </a:rPr>
              <a:t>; tsuyoki.fujii@gstc.jp)                                                                                                                       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40590F-3185-49BC-A3E4-94D4DD8D414D}"/>
              </a:ext>
            </a:extLst>
          </p:cNvPr>
          <p:cNvCxnSpPr/>
          <p:nvPr/>
        </p:nvCxnSpPr>
        <p:spPr>
          <a:xfrm>
            <a:off x="13338" y="4726051"/>
            <a:ext cx="6864351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3367A92-DD17-4DE6-A470-D62A01677AC0}"/>
              </a:ext>
            </a:extLst>
          </p:cNvPr>
          <p:cNvCxnSpPr/>
          <p:nvPr/>
        </p:nvCxnSpPr>
        <p:spPr>
          <a:xfrm>
            <a:off x="91222" y="9023838"/>
            <a:ext cx="6864351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99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745</TotalTime>
  <Words>348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Bahnschrift SemiCondensed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JFES Golf Competition 2019</dc:title>
  <dc:creator>Naoya Wada</dc:creator>
  <cp:lastModifiedBy>藤井　毅</cp:lastModifiedBy>
  <cp:revision>107</cp:revision>
  <cp:lastPrinted>2023-06-13T08:43:50Z</cp:lastPrinted>
  <dcterms:created xsi:type="dcterms:W3CDTF">2018-06-29T01:59:53Z</dcterms:created>
  <dcterms:modified xsi:type="dcterms:W3CDTF">2023-06-28T03:09:45Z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3e2fe1-4846-4393-8cf2-1bc71a04fd88_Enabled">
    <vt:lpwstr>True</vt:lpwstr>
  </property>
  <property fmtid="{D5CDD505-2E9C-101B-9397-08002B2CF9AE}" pid="3" name="MSIP_Label_703e2fe1-4846-4393-8cf2-1bc71a04fd88_SiteId">
    <vt:lpwstr>41ff26dc-250f-4b13-8981-739be8610c21</vt:lpwstr>
  </property>
  <property fmtid="{D5CDD505-2E9C-101B-9397-08002B2CF9AE}" pid="4" name="MSIP_Label_703e2fe1-4846-4393-8cf2-1bc71a04fd88_Ref">
    <vt:lpwstr>https://api.informationprotection.azure.com/api/41ff26dc-250f-4b13-8981-739be8610c21</vt:lpwstr>
  </property>
  <property fmtid="{D5CDD505-2E9C-101B-9397-08002B2CF9AE}" pid="5" name="MSIP_Label_703e2fe1-4846-4393-8cf2-1bc71a04fd88_Owner">
    <vt:lpwstr>NWada@slb.com</vt:lpwstr>
  </property>
  <property fmtid="{D5CDD505-2E9C-101B-9397-08002B2CF9AE}" pid="6" name="MSIP_Label_703e2fe1-4846-4393-8cf2-1bc71a04fd88_SetDate">
    <vt:lpwstr>2018-07-17T18:09:18.0519135+09:00</vt:lpwstr>
  </property>
  <property fmtid="{D5CDD505-2E9C-101B-9397-08002B2CF9AE}" pid="7" name="MSIP_Label_703e2fe1-4846-4393-8cf2-1bc71a04fd88_Name">
    <vt:lpwstr>Public</vt:lpwstr>
  </property>
  <property fmtid="{D5CDD505-2E9C-101B-9397-08002B2CF9AE}" pid="8" name="MSIP_Label_703e2fe1-4846-4393-8cf2-1bc71a04fd88_Application">
    <vt:lpwstr>Microsoft Azure Information Protection</vt:lpwstr>
  </property>
  <property fmtid="{D5CDD505-2E9C-101B-9397-08002B2CF9AE}" pid="9" name="MSIP_Label_703e2fe1-4846-4393-8cf2-1bc71a04fd88_Extended_MSFT_Method">
    <vt:lpwstr>Manual</vt:lpwstr>
  </property>
  <property fmtid="{D5CDD505-2E9C-101B-9397-08002B2CF9AE}" pid="10" name="Sensitivity">
    <vt:lpwstr>Public</vt:lpwstr>
  </property>
</Properties>
</file>